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732" y="-4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62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4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56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1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94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15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9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172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0D49D-E6A4-46D1-9EAB-C4AAFD7E37A1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6C3D5-47CC-4355-BE07-9F7DD000C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46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A31982-9265-4F06-8037-3091A3E5998D}"/>
              </a:ext>
            </a:extLst>
          </p:cNvPr>
          <p:cNvSpPr txBox="1"/>
          <p:nvPr/>
        </p:nvSpPr>
        <p:spPr>
          <a:xfrm>
            <a:off x="472758" y="2281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12.12.2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7FA504-CB26-484A-A95C-84412A97C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10" y="486617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0DAAAD-25EF-471B-933F-C4721E298445}"/>
              </a:ext>
            </a:extLst>
          </p:cNvPr>
          <p:cNvSpPr txBox="1"/>
          <p:nvPr/>
        </p:nvSpPr>
        <p:spPr>
          <a:xfrm>
            <a:off x="4108587" y="2281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12.12.2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solidFill>
                  <a:srgbClr val="00A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F979B6-2DFB-469C-938D-AF42CA8397D0}"/>
              </a:ext>
            </a:extLst>
          </p:cNvPr>
          <p:cNvSpPr txBox="1"/>
          <p:nvPr/>
        </p:nvSpPr>
        <p:spPr>
          <a:xfrm>
            <a:off x="472758" y="21522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8CF28F-9090-416F-BDA5-111BCF441A1B}"/>
              </a:ext>
            </a:extLst>
          </p:cNvPr>
          <p:cNvSpPr txBox="1"/>
          <p:nvPr/>
        </p:nvSpPr>
        <p:spPr>
          <a:xfrm>
            <a:off x="4108587" y="21522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8959B0-8B82-4344-9AD9-331EBE7FFA21}"/>
              </a:ext>
            </a:extLst>
          </p:cNvPr>
          <p:cNvSpPr txBox="1"/>
          <p:nvPr/>
        </p:nvSpPr>
        <p:spPr>
          <a:xfrm>
            <a:off x="472758" y="40762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5768DD-89C8-4DF5-ACDA-22967CE416B2}"/>
              </a:ext>
            </a:extLst>
          </p:cNvPr>
          <p:cNvSpPr txBox="1"/>
          <p:nvPr/>
        </p:nvSpPr>
        <p:spPr>
          <a:xfrm>
            <a:off x="4108587" y="40762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FA4974-286F-426E-81CB-5BCBB8D81CBE}"/>
              </a:ext>
            </a:extLst>
          </p:cNvPr>
          <p:cNvSpPr txBox="1"/>
          <p:nvPr/>
        </p:nvSpPr>
        <p:spPr>
          <a:xfrm>
            <a:off x="472758" y="60003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A266A1-455B-4823-9785-B20EA3DE33C9}"/>
              </a:ext>
            </a:extLst>
          </p:cNvPr>
          <p:cNvSpPr txBox="1"/>
          <p:nvPr/>
        </p:nvSpPr>
        <p:spPr>
          <a:xfrm>
            <a:off x="4108587" y="60003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6434A1-483B-4751-A214-EB67F83F999D}"/>
              </a:ext>
            </a:extLst>
          </p:cNvPr>
          <p:cNvSpPr txBox="1"/>
          <p:nvPr/>
        </p:nvSpPr>
        <p:spPr>
          <a:xfrm>
            <a:off x="472758" y="79434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</a:t>
            </a:r>
            <a:r>
              <a:rPr lang="en-US" sz="7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judgement.”</a:t>
            </a:r>
            <a:endParaRPr lang="en-US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48570A-43C3-45CD-9894-9434C26D5B40}"/>
              </a:ext>
            </a:extLst>
          </p:cNvPr>
          <p:cNvSpPr txBox="1"/>
          <p:nvPr/>
        </p:nvSpPr>
        <p:spPr>
          <a:xfrm>
            <a:off x="4108587" y="79434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862C971-15F6-46C3-A77D-F9102A117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10" y="2415613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8FD32E5-CED8-431A-B106-1AD3B8BD1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4343913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80315D9-2622-4555-A096-32B3CBE1E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6271546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3237C67-6390-463C-8051-A7C1B2EE8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8207105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24ED4F7-00B7-4759-985B-4C755DC4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75" y="489260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7B4DA85-CE41-49BF-8567-ACD492729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65" y="2411925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1621B08-E65B-403A-AC8D-C27DE9D5B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75" y="4346530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4D01D3B-1EE7-40CD-B064-6EC90FFA1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19" y="6268734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30392D1-66C6-48A3-BCA6-080F95F36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19" y="8207106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108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1560</Words>
  <Application>Microsoft Office PowerPoint</Application>
  <PresentationFormat>Custom</PresentationFormat>
  <Paragraphs>150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Book Antiqua</vt:lpstr>
      <vt:lpstr>Calibri</vt:lpstr>
      <vt:lpstr>Calibri Light</vt:lpstr>
      <vt:lpstr>Tahoma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Bizzaro</dc:creator>
  <cp:lastModifiedBy>Mike Bizzaro</cp:lastModifiedBy>
  <cp:revision>36</cp:revision>
  <dcterms:created xsi:type="dcterms:W3CDTF">2018-07-24T20:51:01Z</dcterms:created>
  <dcterms:modified xsi:type="dcterms:W3CDTF">2026-08-20T20:07:28Z</dcterms:modified>
</cp:coreProperties>
</file>